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4" autoAdjust="0"/>
    <p:restoredTop sz="94660"/>
  </p:normalViewPr>
  <p:slideViewPr>
    <p:cSldViewPr snapToGrid="0">
      <p:cViewPr>
        <p:scale>
          <a:sx n="100" d="100"/>
          <a:sy n="100" d="100"/>
        </p:scale>
        <p:origin x="1858" y="-3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77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2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60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56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78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98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150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20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75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56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88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54DF-BD68-4EC0-90BD-47D8F77BB651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77A33-1454-4EB5-A244-EC2D6AE88D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86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hyperlink" Target="https://openclipart.org/detail/191898/Bumble%20Bee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8647FBA5-6525-4114-BB71-A7C114CA50B3}"/>
              </a:ext>
            </a:extLst>
          </p:cNvPr>
          <p:cNvCxnSpPr>
            <a:cxnSpLocks/>
          </p:cNvCxnSpPr>
          <p:nvPr/>
        </p:nvCxnSpPr>
        <p:spPr>
          <a:xfrm rot="16200000" flipV="1">
            <a:off x="5243613" y="911910"/>
            <a:ext cx="198558" cy="1717484"/>
          </a:xfrm>
          <a:prstGeom prst="curvedConnector2">
            <a:avLst/>
          </a:prstGeom>
          <a:ln w="762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B5081E-740C-4D0C-BD9F-6033A15D8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930029"/>
              </p:ext>
            </p:extLst>
          </p:nvPr>
        </p:nvGraphicFramePr>
        <p:xfrm>
          <a:off x="4845645" y="3972559"/>
          <a:ext cx="1955003" cy="36447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7731">
                  <a:extLst>
                    <a:ext uri="{9D8B030D-6E8A-4147-A177-3AD203B41FA5}">
                      <a16:colId xmlns:a16="http://schemas.microsoft.com/office/drawing/2014/main" val="2100203301"/>
                    </a:ext>
                  </a:extLst>
                </a:gridCol>
                <a:gridCol w="725604">
                  <a:extLst>
                    <a:ext uri="{9D8B030D-6E8A-4147-A177-3AD203B41FA5}">
                      <a16:colId xmlns:a16="http://schemas.microsoft.com/office/drawing/2014/main" val="1859463743"/>
                    </a:ext>
                  </a:extLst>
                </a:gridCol>
                <a:gridCol w="651668">
                  <a:extLst>
                    <a:ext uri="{9D8B030D-6E8A-4147-A177-3AD203B41FA5}">
                      <a16:colId xmlns:a16="http://schemas.microsoft.com/office/drawing/2014/main" val="2769508771"/>
                    </a:ext>
                  </a:extLst>
                </a:gridCol>
              </a:tblGrid>
              <a:tr h="397546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Where people and places are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800739741"/>
                  </a:ext>
                </a:extLst>
              </a:tr>
              <a:tr h="629901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Physical Geography 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Naturally formed features on the Earth’s surface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544473516"/>
                  </a:ext>
                </a:extLst>
              </a:tr>
              <a:tr h="513723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 Geography 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How people use the Earth 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658995999"/>
                  </a:ext>
                </a:extLst>
              </a:tr>
              <a:tr h="555866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Climate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The weather conditions in a particular place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051688340"/>
                  </a:ext>
                </a:extLst>
              </a:tr>
              <a:tr h="488183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Culture and Diversity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Letter-join No-Lead 16" panose="02000505000000020003" pitchFamily="50" charset="0"/>
                        </a:rPr>
                        <a:t>What makes a place special 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901293886"/>
                  </a:ext>
                </a:extLst>
              </a:tr>
              <a:tr h="819388">
                <a:tc>
                  <a:txBody>
                    <a:bodyPr/>
                    <a:lstStyle/>
                    <a:p>
                      <a:endParaRPr lang="en-GB" sz="800" dirty="0">
                        <a:latin typeface="Letter-join No-Lead 16" panose="02000505000000020003" pitchFamily="50" charset="0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Letter-join No-Lead 1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Letter-join No-Lead 1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Sustainability</a:t>
                      </a: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>
                          <a:latin typeface="Letter-join No-Lead 16" panose="02000505000000020003" pitchFamily="50" charset="0"/>
                        </a:rPr>
                        <a:t>Looking after resources  now sow that they will last in the future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11975310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F395AD2-CC33-45E7-BBFB-FE6C85B318E0}"/>
              </a:ext>
            </a:extLst>
          </p:cNvPr>
          <p:cNvSpPr/>
          <p:nvPr/>
        </p:nvSpPr>
        <p:spPr>
          <a:xfrm>
            <a:off x="215540" y="1670144"/>
            <a:ext cx="2749497" cy="416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450"/>
              </a:spcAft>
            </a:pPr>
            <a:r>
              <a:rPr lang="en-GB" sz="2000" b="1" u="sng" dirty="0">
                <a:solidFill>
                  <a:srgbClr val="4472C4"/>
                </a:solidFill>
                <a:latin typeface="Letter-join No-Lead 16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Geography ‘Big Ideas’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3876CA32-1C95-4E60-9E33-D9092A032619}"/>
              </a:ext>
            </a:extLst>
          </p:cNvPr>
          <p:cNvSpPr/>
          <p:nvPr/>
        </p:nvSpPr>
        <p:spPr>
          <a:xfrm rot="10800000">
            <a:off x="230651" y="2367562"/>
            <a:ext cx="4400565" cy="8666197"/>
          </a:xfrm>
          <a:custGeom>
            <a:avLst/>
            <a:gdLst>
              <a:gd name="connsiteX0" fmla="*/ 0 w 2911266"/>
              <a:gd name="connsiteY0" fmla="*/ 149058 h 4571244"/>
              <a:gd name="connsiteX1" fmla="*/ 2910840 w 2911266"/>
              <a:gd name="connsiteY1" fmla="*/ 126198 h 4571244"/>
              <a:gd name="connsiteX2" fmla="*/ 236220 w 2911266"/>
              <a:gd name="connsiteY2" fmla="*/ 1513038 h 4571244"/>
              <a:gd name="connsiteX3" fmla="*/ 2811780 w 2911266"/>
              <a:gd name="connsiteY3" fmla="*/ 2038818 h 4571244"/>
              <a:gd name="connsiteX4" fmla="*/ 228600 w 2911266"/>
              <a:gd name="connsiteY4" fmla="*/ 3021798 h 4571244"/>
              <a:gd name="connsiteX5" fmla="*/ 2720340 w 2911266"/>
              <a:gd name="connsiteY5" fmla="*/ 3699978 h 4571244"/>
              <a:gd name="connsiteX6" fmla="*/ 259080 w 2911266"/>
              <a:gd name="connsiteY6" fmla="*/ 4492458 h 4571244"/>
              <a:gd name="connsiteX7" fmla="*/ 259080 w 2911266"/>
              <a:gd name="connsiteY7" fmla="*/ 4500078 h 457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11266" h="4571244">
                <a:moveTo>
                  <a:pt x="0" y="149058"/>
                </a:moveTo>
                <a:cubicBezTo>
                  <a:pt x="1435735" y="23963"/>
                  <a:pt x="2871470" y="-101132"/>
                  <a:pt x="2910840" y="126198"/>
                </a:cubicBezTo>
                <a:cubicBezTo>
                  <a:pt x="2950210" y="353528"/>
                  <a:pt x="252730" y="1194268"/>
                  <a:pt x="236220" y="1513038"/>
                </a:cubicBezTo>
                <a:cubicBezTo>
                  <a:pt x="219710" y="1831808"/>
                  <a:pt x="2813050" y="1787358"/>
                  <a:pt x="2811780" y="2038818"/>
                </a:cubicBezTo>
                <a:cubicBezTo>
                  <a:pt x="2810510" y="2290278"/>
                  <a:pt x="243840" y="2744938"/>
                  <a:pt x="228600" y="3021798"/>
                </a:cubicBezTo>
                <a:cubicBezTo>
                  <a:pt x="213360" y="3298658"/>
                  <a:pt x="2715260" y="3454868"/>
                  <a:pt x="2720340" y="3699978"/>
                </a:cubicBezTo>
                <a:cubicBezTo>
                  <a:pt x="2725420" y="3945088"/>
                  <a:pt x="259080" y="4492458"/>
                  <a:pt x="259080" y="4492458"/>
                </a:cubicBezTo>
                <a:cubicBezTo>
                  <a:pt x="-151130" y="4625808"/>
                  <a:pt x="53975" y="4562943"/>
                  <a:pt x="259080" y="4500078"/>
                </a:cubicBezTo>
              </a:path>
            </a:pathLst>
          </a:custGeom>
          <a:solidFill>
            <a:schemeClr val="bg1"/>
          </a:solidFill>
          <a:ln w="66675" cmpd="sng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5362CFE7-1160-45CA-B263-DFBEFC935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47" y="872943"/>
            <a:ext cx="1681804" cy="73979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DB7EC9C-B222-4AFC-A84E-C7A2FA13EC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flipH="1">
            <a:off x="3313819" y="879446"/>
            <a:ext cx="1224337" cy="11537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5B6AB7-8BBF-4D92-9CAE-BE7E940D1771}"/>
              </a:ext>
            </a:extLst>
          </p:cNvPr>
          <p:cNvSpPr txBox="1"/>
          <p:nvPr/>
        </p:nvSpPr>
        <p:spPr>
          <a:xfrm>
            <a:off x="21656" y="6531752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6"/>
                </a:solidFill>
                <a:latin typeface="Letter-join No-Lead 16" panose="02000505000000020003" pitchFamily="50" charset="0"/>
              </a:rPr>
              <a:t>Year 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6FB358-B347-424B-AF88-ED7602ABC664}"/>
              </a:ext>
            </a:extLst>
          </p:cNvPr>
          <p:cNvSpPr txBox="1"/>
          <p:nvPr/>
        </p:nvSpPr>
        <p:spPr>
          <a:xfrm>
            <a:off x="3994196" y="4627356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1"/>
                </a:solidFill>
                <a:latin typeface="Letter-join No-Lead 16" panose="02000505000000020003" pitchFamily="50" charset="0"/>
              </a:rPr>
              <a:t>Year 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0702FB1-AEAD-4BFC-8BD2-577969FC994B}"/>
              </a:ext>
            </a:extLst>
          </p:cNvPr>
          <p:cNvSpPr txBox="1"/>
          <p:nvPr/>
        </p:nvSpPr>
        <p:spPr>
          <a:xfrm>
            <a:off x="4544791" y="9031122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4"/>
                </a:solidFill>
                <a:latin typeface="Letter-join No-Lead 16" panose="02000505000000020003" pitchFamily="50" charset="0"/>
              </a:rPr>
              <a:t>Year 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83F184-982C-4602-B757-7939780332B0}"/>
              </a:ext>
            </a:extLst>
          </p:cNvPr>
          <p:cNvSpPr txBox="1"/>
          <p:nvPr/>
        </p:nvSpPr>
        <p:spPr>
          <a:xfrm>
            <a:off x="4638277" y="10077512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FF0000"/>
                </a:solidFill>
                <a:latin typeface="Letter-join No-Lead 16" panose="02000505000000020003" pitchFamily="50" charset="0"/>
              </a:rPr>
              <a:t>Year 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B43D30-5DA9-4F61-89A9-619773B6B781}"/>
              </a:ext>
            </a:extLst>
          </p:cNvPr>
          <p:cNvSpPr txBox="1"/>
          <p:nvPr/>
        </p:nvSpPr>
        <p:spPr>
          <a:xfrm>
            <a:off x="886977" y="10442869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FF9933"/>
                </a:solidFill>
                <a:latin typeface="Letter-join No-Lead 16" panose="02000505000000020003" pitchFamily="50" charset="0"/>
              </a:rPr>
              <a:t>Year 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18581C4-5E53-40E3-997F-355A0ABC618A}"/>
              </a:ext>
            </a:extLst>
          </p:cNvPr>
          <p:cNvSpPr txBox="1"/>
          <p:nvPr/>
        </p:nvSpPr>
        <p:spPr>
          <a:xfrm>
            <a:off x="3050077" y="2136701"/>
            <a:ext cx="1138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rgbClr val="7030A0"/>
                </a:solidFill>
                <a:latin typeface="Letter-join No-Lead 16" panose="02000505000000020003" pitchFamily="50" charset="0"/>
              </a:rPr>
              <a:t>Year 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D901395-FB01-4C43-A045-9A6C1B4B676A}"/>
              </a:ext>
            </a:extLst>
          </p:cNvPr>
          <p:cNvSpPr txBox="1"/>
          <p:nvPr/>
        </p:nvSpPr>
        <p:spPr>
          <a:xfrm>
            <a:off x="2766573" y="10415451"/>
            <a:ext cx="16284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Letter-join No-Lead 16" panose="02000505000000020003" pitchFamily="50" charset="0"/>
              </a:rPr>
              <a:t>London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B0CF4AB-7421-4725-BB6B-B64FB2A1FA75}"/>
              </a:ext>
            </a:extLst>
          </p:cNvPr>
          <p:cNvSpPr txBox="1"/>
          <p:nvPr/>
        </p:nvSpPr>
        <p:spPr>
          <a:xfrm>
            <a:off x="4271371" y="10865303"/>
            <a:ext cx="16284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Letter-join No-Lead 16" panose="02000505000000020003" pitchFamily="50" charset="0"/>
              </a:rPr>
              <a:t>Middlesbrough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072E994-85F1-40E3-95D7-32CFCF1A921B}"/>
              </a:ext>
            </a:extLst>
          </p:cNvPr>
          <p:cNvSpPr txBox="1"/>
          <p:nvPr/>
        </p:nvSpPr>
        <p:spPr>
          <a:xfrm>
            <a:off x="2236659" y="9540021"/>
            <a:ext cx="1339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9933"/>
                </a:solidFill>
                <a:latin typeface="Letter-join No-Lead 16" panose="02000505000000020003" pitchFamily="50" charset="0"/>
              </a:rPr>
              <a:t>Continents and Oceans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F0391C3-EA24-4375-80A8-7E96D01A5F18}"/>
              </a:ext>
            </a:extLst>
          </p:cNvPr>
          <p:cNvSpPr txBox="1"/>
          <p:nvPr/>
        </p:nvSpPr>
        <p:spPr>
          <a:xfrm>
            <a:off x="401925" y="11212825"/>
            <a:ext cx="8864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9933"/>
                </a:solidFill>
                <a:latin typeface="Letter-join No-Lead 16" panose="02000505000000020003" pitchFamily="50" charset="0"/>
              </a:rPr>
              <a:t>Coasts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59E087B-B16D-455E-9CC8-40B8D0D6550A}"/>
              </a:ext>
            </a:extLst>
          </p:cNvPr>
          <p:cNvSpPr txBox="1"/>
          <p:nvPr/>
        </p:nvSpPr>
        <p:spPr>
          <a:xfrm>
            <a:off x="2838344" y="6128431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6"/>
                </a:solidFill>
                <a:latin typeface="Letter-join No-Lead 16" panose="02000505000000020003" pitchFamily="50" charset="0"/>
              </a:rPr>
              <a:t>Rivers and Mountains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88F678D-F456-4E5E-BE5F-147889D28B55}"/>
              </a:ext>
            </a:extLst>
          </p:cNvPr>
          <p:cNvSpPr txBox="1"/>
          <p:nvPr/>
        </p:nvSpPr>
        <p:spPr>
          <a:xfrm>
            <a:off x="2224703" y="7923527"/>
            <a:ext cx="1672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4"/>
                </a:solidFill>
                <a:latin typeface="Letter-join No-Lead 16" panose="02000505000000020003" pitchFamily="50" charset="0"/>
              </a:rPr>
              <a:t>Volcanoes and Earthquakes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F72BBBA-08FE-4D14-9555-846C2FA1EED8}"/>
              </a:ext>
            </a:extLst>
          </p:cNvPr>
          <p:cNvSpPr txBox="1"/>
          <p:nvPr/>
        </p:nvSpPr>
        <p:spPr>
          <a:xfrm>
            <a:off x="-196730" y="4558597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/>
                </a:solidFill>
                <a:latin typeface="Letter-join No-Lead 16" panose="02000505000000020003" pitchFamily="50" charset="0"/>
              </a:rPr>
              <a:t>Food and Farming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B2DFFA7-A423-4671-8A54-92EE083829C1}"/>
              </a:ext>
            </a:extLst>
          </p:cNvPr>
          <p:cNvSpPr txBox="1"/>
          <p:nvPr/>
        </p:nvSpPr>
        <p:spPr>
          <a:xfrm>
            <a:off x="1798590" y="4045272"/>
            <a:ext cx="19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/>
                </a:solidFill>
                <a:latin typeface="Letter-join No-Lead 16" panose="02000505000000020003" pitchFamily="50" charset="0"/>
              </a:rPr>
              <a:t>Local Study: Albert Park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458AE34-E308-4D09-BAB6-DC92A790ED4C}"/>
              </a:ext>
            </a:extLst>
          </p:cNvPr>
          <p:cNvSpPr txBox="1"/>
          <p:nvPr/>
        </p:nvSpPr>
        <p:spPr>
          <a:xfrm>
            <a:off x="912961" y="2364812"/>
            <a:ext cx="1803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/>
                </a:solidFill>
                <a:latin typeface="Letter-join No-Lead 16" panose="02000505000000020003" pitchFamily="50" charset="0"/>
              </a:rPr>
              <a:t>Industrial Middlesbrough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0D33625-CDA7-46D0-9B4C-16E9CFD013E0}"/>
              </a:ext>
            </a:extLst>
          </p:cNvPr>
          <p:cNvSpPr txBox="1"/>
          <p:nvPr/>
        </p:nvSpPr>
        <p:spPr>
          <a:xfrm>
            <a:off x="4837495" y="1158213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7030A0"/>
                </a:solidFill>
                <a:latin typeface="Letter-join No-Lead 16" panose="02000505000000020003" pitchFamily="50" charset="0"/>
              </a:rPr>
              <a:t>Maya Civilisation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6FA9F9E4-D94A-4ACF-92FB-8E3559C2F91F}"/>
              </a:ext>
            </a:extLst>
          </p:cNvPr>
          <p:cNvCxnSpPr>
            <a:cxnSpLocks/>
          </p:cNvCxnSpPr>
          <p:nvPr/>
        </p:nvCxnSpPr>
        <p:spPr>
          <a:xfrm flipV="1">
            <a:off x="4731175" y="2109905"/>
            <a:ext cx="1410545" cy="210817"/>
          </a:xfrm>
          <a:prstGeom prst="curvedConnector3">
            <a:avLst>
              <a:gd name="adj1" fmla="val 50000"/>
            </a:avLst>
          </a:prstGeom>
          <a:ln w="762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7F3E815C-7ADE-406D-AC5D-316CF9795BCE}"/>
              </a:ext>
            </a:extLst>
          </p:cNvPr>
          <p:cNvSpPr txBox="1"/>
          <p:nvPr/>
        </p:nvSpPr>
        <p:spPr>
          <a:xfrm>
            <a:off x="4790313" y="2717473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7030A0"/>
                </a:solidFill>
                <a:latin typeface="Letter-join No-Lead 16" panose="02000505000000020003" pitchFamily="50" charset="0"/>
              </a:rPr>
              <a:t>Frozen Landscapes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EA42540-52D7-43BC-A58E-AD6862B36D47}"/>
              </a:ext>
            </a:extLst>
          </p:cNvPr>
          <p:cNvSpPr txBox="1"/>
          <p:nvPr/>
        </p:nvSpPr>
        <p:spPr>
          <a:xfrm>
            <a:off x="456550" y="5977170"/>
            <a:ext cx="197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6"/>
                </a:solidFill>
                <a:latin typeface="Letter-join No-Lead 16" panose="02000505000000020003" pitchFamily="50" charset="0"/>
              </a:rPr>
              <a:t>Europe </a:t>
            </a:r>
          </a:p>
        </p:txBody>
      </p:sp>
      <p:pic>
        <p:nvPicPr>
          <p:cNvPr id="1026" name="Picture 2" descr="Location - Free signs icons">
            <a:extLst>
              <a:ext uri="{FF2B5EF4-FFF2-40B4-BE49-F238E27FC236}">
                <a16:creationId xmlns:a16="http://schemas.microsoft.com/office/drawing/2014/main" id="{BD56263E-886D-4BFB-A3BE-243F200A0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707" y="3999319"/>
            <a:ext cx="368952" cy="36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uman geography science icon outline Royalty Free Vector">
            <a:extLst>
              <a:ext uri="{FF2B5EF4-FFF2-40B4-BE49-F238E27FC236}">
                <a16:creationId xmlns:a16="http://schemas.microsoft.com/office/drawing/2014/main" id="{B063CBEF-14D1-4D89-A83C-8290251529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4890349" y="5092191"/>
            <a:ext cx="486494" cy="485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Weather Partly Cloudy Day Vector Icons free download in SVG, PNG Format">
            <a:extLst>
              <a:ext uri="{FF2B5EF4-FFF2-40B4-BE49-F238E27FC236}">
                <a16:creationId xmlns:a16="http://schemas.microsoft.com/office/drawing/2014/main" id="{57068D36-5803-47C7-9829-DF9297C88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0844" y="5658352"/>
            <a:ext cx="514907" cy="514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43F1E8-B25C-4C40-B6A8-FA21BD61D4B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4911309" y="6199695"/>
            <a:ext cx="465822" cy="477877"/>
          </a:xfrm>
          <a:prstGeom prst="rect">
            <a:avLst/>
          </a:prstGeom>
        </p:spPr>
      </p:pic>
      <p:pic>
        <p:nvPicPr>
          <p:cNvPr id="1040" name="Picture 16" descr="Sustainability Icon PNG Images, Vectors Free Download - Pngtree">
            <a:extLst>
              <a:ext uri="{FF2B5EF4-FFF2-40B4-BE49-F238E27FC236}">
                <a16:creationId xmlns:a16="http://schemas.microsoft.com/office/drawing/2014/main" id="{61767134-A516-4024-8DC4-26242AD8F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952" y="6776892"/>
            <a:ext cx="636036" cy="63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2" descr="Location - Free signs icons">
            <a:extLst>
              <a:ext uri="{FF2B5EF4-FFF2-40B4-BE49-F238E27FC236}">
                <a16:creationId xmlns:a16="http://schemas.microsoft.com/office/drawing/2014/main" id="{C179F240-BC24-49FB-8F49-38C221627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732" y="10495154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8" descr="Human geography science icon outline Royalty Free Vector">
            <a:extLst>
              <a:ext uri="{FF2B5EF4-FFF2-40B4-BE49-F238E27FC236}">
                <a16:creationId xmlns:a16="http://schemas.microsoft.com/office/drawing/2014/main" id="{BEDF69F8-952C-4753-B18D-EE96978BEF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5263172" y="10435384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F7EE547-206B-4B6B-B4B8-B961D72BDCE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884093" y="4484359"/>
            <a:ext cx="499005" cy="491744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A965F3E9-ADDF-4A49-AD99-6D37E48FC910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905211" y="10442869"/>
            <a:ext cx="348759" cy="343684"/>
          </a:xfrm>
          <a:prstGeom prst="rect">
            <a:avLst/>
          </a:prstGeom>
        </p:spPr>
      </p:pic>
      <p:pic>
        <p:nvPicPr>
          <p:cNvPr id="126" name="Picture 2" descr="Location - Free signs icons">
            <a:extLst>
              <a:ext uri="{FF2B5EF4-FFF2-40B4-BE49-F238E27FC236}">
                <a16:creationId xmlns:a16="http://schemas.microsoft.com/office/drawing/2014/main" id="{63BB96C1-E226-4D82-9EC7-5974DBC59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154" y="10746502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8" descr="Human geography science icon outline Royalty Free Vector">
            <a:extLst>
              <a:ext uri="{FF2B5EF4-FFF2-40B4-BE49-F238E27FC236}">
                <a16:creationId xmlns:a16="http://schemas.microsoft.com/office/drawing/2014/main" id="{1DC1AEBF-49EB-49AC-A80D-BCA98A0CC1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3788339" y="10677631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FE9A6621-C04E-4C65-8E88-A62902194E63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3401901" y="10693460"/>
            <a:ext cx="348759" cy="343684"/>
          </a:xfrm>
          <a:prstGeom prst="rect">
            <a:avLst/>
          </a:prstGeom>
        </p:spPr>
      </p:pic>
      <p:pic>
        <p:nvPicPr>
          <p:cNvPr id="129" name="Picture 2" descr="Location - Free signs icons">
            <a:extLst>
              <a:ext uri="{FF2B5EF4-FFF2-40B4-BE49-F238E27FC236}">
                <a16:creationId xmlns:a16="http://schemas.microsoft.com/office/drawing/2014/main" id="{C85F2FC6-7DB9-4B80-B3ED-89D18D4CF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263" y="10831893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3134EC1C-0094-436E-B48D-75E87BCE761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3422436" y="11033759"/>
            <a:ext cx="402802" cy="413226"/>
          </a:xfrm>
          <a:prstGeom prst="rect">
            <a:avLst/>
          </a:prstGeom>
        </p:spPr>
      </p:pic>
      <p:pic>
        <p:nvPicPr>
          <p:cNvPr id="135" name="Picture 2" descr="Location - Free signs icons">
            <a:extLst>
              <a:ext uri="{FF2B5EF4-FFF2-40B4-BE49-F238E27FC236}">
                <a16:creationId xmlns:a16="http://schemas.microsoft.com/office/drawing/2014/main" id="{7F45FBB2-FFCA-437C-8FE2-93F5C2D50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87" y="10873491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" name="Picture 8" descr="Human geography science icon outline Royalty Free Vector">
            <a:extLst>
              <a:ext uri="{FF2B5EF4-FFF2-40B4-BE49-F238E27FC236}">
                <a16:creationId xmlns:a16="http://schemas.microsoft.com/office/drawing/2014/main" id="{6A1996AF-765D-4EDD-88F0-72BB896CA8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998413" y="10843493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72B2239D-5A95-469A-91A2-B0B44976C408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615253" y="10847348"/>
            <a:ext cx="348759" cy="343684"/>
          </a:xfrm>
          <a:prstGeom prst="rect">
            <a:avLst/>
          </a:prstGeom>
        </p:spPr>
      </p:pic>
      <p:pic>
        <p:nvPicPr>
          <p:cNvPr id="139" name="Picture 2" descr="Location - Free signs icons">
            <a:extLst>
              <a:ext uri="{FF2B5EF4-FFF2-40B4-BE49-F238E27FC236}">
                <a16:creationId xmlns:a16="http://schemas.microsoft.com/office/drawing/2014/main" id="{13F53FB7-2104-4D51-B846-7B063C0B8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40" y="10054133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TextBox 140">
            <a:extLst>
              <a:ext uri="{FF2B5EF4-FFF2-40B4-BE49-F238E27FC236}">
                <a16:creationId xmlns:a16="http://schemas.microsoft.com/office/drawing/2014/main" id="{44F27526-E186-4F81-9D00-6A67FD1F9DA4}"/>
              </a:ext>
            </a:extLst>
          </p:cNvPr>
          <p:cNvSpPr txBox="1"/>
          <p:nvPr/>
        </p:nvSpPr>
        <p:spPr>
          <a:xfrm>
            <a:off x="1541204" y="11128193"/>
            <a:ext cx="1628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Letter-join No-Lead 16" panose="02000505000000020003" pitchFamily="50" charset="0"/>
              </a:rPr>
              <a:t>Our School –Mapwork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25F80613-DF8A-4EF2-B17C-33CF72FC1875}"/>
              </a:ext>
            </a:extLst>
          </p:cNvPr>
          <p:cNvSpPr txBox="1"/>
          <p:nvPr/>
        </p:nvSpPr>
        <p:spPr>
          <a:xfrm>
            <a:off x="223591" y="9482978"/>
            <a:ext cx="1339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9933"/>
                </a:solidFill>
                <a:latin typeface="Letter-join No-Lead 16" panose="02000505000000020003" pitchFamily="50" charset="0"/>
              </a:rPr>
              <a:t>The United Kingdom</a:t>
            </a:r>
          </a:p>
        </p:txBody>
      </p:sp>
      <p:pic>
        <p:nvPicPr>
          <p:cNvPr id="145" name="Picture 144">
            <a:extLst>
              <a:ext uri="{FF2B5EF4-FFF2-40B4-BE49-F238E27FC236}">
                <a16:creationId xmlns:a16="http://schemas.microsoft.com/office/drawing/2014/main" id="{FDFDD76E-06DC-4692-8170-53567F37DD6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1103920" y="9927305"/>
            <a:ext cx="402802" cy="413226"/>
          </a:xfrm>
          <a:prstGeom prst="rect">
            <a:avLst/>
          </a:prstGeom>
        </p:spPr>
      </p:pic>
      <p:pic>
        <p:nvPicPr>
          <p:cNvPr id="146" name="Picture 8" descr="Human geography science icon outline Royalty Free Vector">
            <a:extLst>
              <a:ext uri="{FF2B5EF4-FFF2-40B4-BE49-F238E27FC236}">
                <a16:creationId xmlns:a16="http://schemas.microsoft.com/office/drawing/2014/main" id="{86F01C76-6F76-4798-BE3C-F7436CB039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1473352" y="9747644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7F656CED-C689-47BC-8729-44B00F8F238D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69622" y="10125280"/>
            <a:ext cx="348759" cy="343684"/>
          </a:xfrm>
          <a:prstGeom prst="rect">
            <a:avLst/>
          </a:prstGeom>
        </p:spPr>
      </p:pic>
      <p:pic>
        <p:nvPicPr>
          <p:cNvPr id="148" name="Picture 2" descr="Location - Free signs icons">
            <a:extLst>
              <a:ext uri="{FF2B5EF4-FFF2-40B4-BE49-F238E27FC236}">
                <a16:creationId xmlns:a16="http://schemas.microsoft.com/office/drawing/2014/main" id="{7821E1E6-ED55-49BE-B824-00455EA4E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496" y="9235417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960AFD5-AC12-4EEB-9C94-A63773C3F0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49775" y="9078065"/>
            <a:ext cx="474599" cy="414739"/>
          </a:xfrm>
          <a:prstGeom prst="rect">
            <a:avLst/>
          </a:prstGeom>
        </p:spPr>
      </p:pic>
      <p:sp>
        <p:nvSpPr>
          <p:cNvPr id="151" name="TextBox 150">
            <a:extLst>
              <a:ext uri="{FF2B5EF4-FFF2-40B4-BE49-F238E27FC236}">
                <a16:creationId xmlns:a16="http://schemas.microsoft.com/office/drawing/2014/main" id="{06BCFDFE-32B0-4C24-AD76-0F45C66F6BEF}"/>
              </a:ext>
            </a:extLst>
          </p:cNvPr>
          <p:cNvSpPr txBox="1"/>
          <p:nvPr/>
        </p:nvSpPr>
        <p:spPr>
          <a:xfrm>
            <a:off x="4269080" y="8301623"/>
            <a:ext cx="1153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4"/>
                </a:solidFill>
                <a:latin typeface="Letter-join No-Lead 16" panose="02000505000000020003" pitchFamily="50" charset="0"/>
              </a:rPr>
              <a:t>Planet Earth </a:t>
            </a:r>
          </a:p>
        </p:txBody>
      </p:sp>
      <p:pic>
        <p:nvPicPr>
          <p:cNvPr id="152" name="Picture 2" descr="Location - Free signs icons">
            <a:extLst>
              <a:ext uri="{FF2B5EF4-FFF2-40B4-BE49-F238E27FC236}">
                <a16:creationId xmlns:a16="http://schemas.microsoft.com/office/drawing/2014/main" id="{81112009-EEB3-406D-B1C4-3F66607AD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251" y="8538849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152">
            <a:extLst>
              <a:ext uri="{FF2B5EF4-FFF2-40B4-BE49-F238E27FC236}">
                <a16:creationId xmlns:a16="http://schemas.microsoft.com/office/drawing/2014/main" id="{B406EAA0-C911-4153-9BAB-10F6DAEBA6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27165" y="8251652"/>
            <a:ext cx="474599" cy="414739"/>
          </a:xfrm>
          <a:prstGeom prst="rect">
            <a:avLst/>
          </a:prstGeom>
        </p:spPr>
      </p:pic>
      <p:pic>
        <p:nvPicPr>
          <p:cNvPr id="155" name="Picture 154">
            <a:extLst>
              <a:ext uri="{FF2B5EF4-FFF2-40B4-BE49-F238E27FC236}">
                <a16:creationId xmlns:a16="http://schemas.microsoft.com/office/drawing/2014/main" id="{4F31598A-A86B-43B9-8C3E-0B7311EF31F1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067635" y="7937283"/>
            <a:ext cx="348759" cy="343684"/>
          </a:xfrm>
          <a:prstGeom prst="rect">
            <a:avLst/>
          </a:prstGeom>
        </p:spPr>
      </p:pic>
      <p:pic>
        <p:nvPicPr>
          <p:cNvPr id="156" name="Picture 2" descr="Location - Free signs icons">
            <a:extLst>
              <a:ext uri="{FF2B5EF4-FFF2-40B4-BE49-F238E27FC236}">
                <a16:creationId xmlns:a16="http://schemas.microsoft.com/office/drawing/2014/main" id="{BCFC0DFE-D49A-4A55-AF54-143A34830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96" y="7537694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8" descr="Human geography science icon outline Royalty Free Vector">
            <a:extLst>
              <a:ext uri="{FF2B5EF4-FFF2-40B4-BE49-F238E27FC236}">
                <a16:creationId xmlns:a16="http://schemas.microsoft.com/office/drawing/2014/main" id="{49F880A3-D06E-4C5A-AD61-6A93695C27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3324079" y="7588403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157">
            <a:extLst>
              <a:ext uri="{FF2B5EF4-FFF2-40B4-BE49-F238E27FC236}">
                <a16:creationId xmlns:a16="http://schemas.microsoft.com/office/drawing/2014/main" id="{78B3BC0C-383E-4954-9FA7-CC29A028F09D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2970269" y="7566638"/>
            <a:ext cx="348759" cy="34368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D151064-EB19-4751-A6FA-7369EE2D143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98260" y="7046247"/>
            <a:ext cx="455327" cy="518974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F2FDC051-D8EB-44E1-83D3-6F606EC882CE}"/>
              </a:ext>
            </a:extLst>
          </p:cNvPr>
          <p:cNvSpPr/>
          <p:nvPr/>
        </p:nvSpPr>
        <p:spPr>
          <a:xfrm>
            <a:off x="376030" y="7669736"/>
            <a:ext cx="18580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400" dirty="0">
                <a:solidFill>
                  <a:schemeClr val="accent4"/>
                </a:solidFill>
                <a:latin typeface="Letter-join No-Lead 16" panose="02000505000000020003" pitchFamily="50" charset="0"/>
              </a:rPr>
              <a:t>Deserts and Drylands </a:t>
            </a:r>
          </a:p>
        </p:txBody>
      </p:sp>
      <p:pic>
        <p:nvPicPr>
          <p:cNvPr id="162" name="Picture 2" descr="Location - Free signs icons">
            <a:extLst>
              <a:ext uri="{FF2B5EF4-FFF2-40B4-BE49-F238E27FC236}">
                <a16:creationId xmlns:a16="http://schemas.microsoft.com/office/drawing/2014/main" id="{C90E318B-DBD1-406F-B988-479F43970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904" y="7363736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8" descr="Human geography science icon outline Royalty Free Vector">
            <a:extLst>
              <a:ext uri="{FF2B5EF4-FFF2-40B4-BE49-F238E27FC236}">
                <a16:creationId xmlns:a16="http://schemas.microsoft.com/office/drawing/2014/main" id="{C00134BB-C1A2-4479-A78D-8368AF9C06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1014610" y="7293852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163">
            <a:extLst>
              <a:ext uri="{FF2B5EF4-FFF2-40B4-BE49-F238E27FC236}">
                <a16:creationId xmlns:a16="http://schemas.microsoft.com/office/drawing/2014/main" id="{1F78831E-B87C-46BB-A4BE-6E8AD86D6C4B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660800" y="7272087"/>
            <a:ext cx="348759" cy="343684"/>
          </a:xfrm>
          <a:prstGeom prst="rect">
            <a:avLst/>
          </a:prstGeom>
        </p:spPr>
      </p:pic>
      <p:pic>
        <p:nvPicPr>
          <p:cNvPr id="166" name="Picture 165">
            <a:extLst>
              <a:ext uri="{FF2B5EF4-FFF2-40B4-BE49-F238E27FC236}">
                <a16:creationId xmlns:a16="http://schemas.microsoft.com/office/drawing/2014/main" id="{7729DAAB-C203-4F4A-ABB3-C63E23872A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84142" y="7243143"/>
            <a:ext cx="474599" cy="414739"/>
          </a:xfrm>
          <a:prstGeom prst="rect">
            <a:avLst/>
          </a:prstGeom>
        </p:spPr>
      </p:pic>
      <p:pic>
        <p:nvPicPr>
          <p:cNvPr id="167" name="Picture 2" descr="Location - Free signs icons">
            <a:extLst>
              <a:ext uri="{FF2B5EF4-FFF2-40B4-BE49-F238E27FC236}">
                <a16:creationId xmlns:a16="http://schemas.microsoft.com/office/drawing/2014/main" id="{7E9D91C2-2EAF-40CF-AA83-48FCF9BA74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739" y="5733629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42B80F25-9CCF-41AF-9AB0-E99848C2716C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3002980" y="5746834"/>
            <a:ext cx="348759" cy="343684"/>
          </a:xfrm>
          <a:prstGeom prst="rect">
            <a:avLst/>
          </a:prstGeom>
        </p:spPr>
      </p:pic>
      <p:pic>
        <p:nvPicPr>
          <p:cNvPr id="170" name="Picture 169">
            <a:extLst>
              <a:ext uri="{FF2B5EF4-FFF2-40B4-BE49-F238E27FC236}">
                <a16:creationId xmlns:a16="http://schemas.microsoft.com/office/drawing/2014/main" id="{FB3BC76F-8FDD-422A-8E96-D6D122DCFD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79596" y="5398865"/>
            <a:ext cx="455327" cy="518974"/>
          </a:xfrm>
          <a:prstGeom prst="rect">
            <a:avLst/>
          </a:prstGeom>
        </p:spPr>
      </p:pic>
      <p:pic>
        <p:nvPicPr>
          <p:cNvPr id="171" name="Picture 2" descr="Location - Free signs icons">
            <a:extLst>
              <a:ext uri="{FF2B5EF4-FFF2-40B4-BE49-F238E27FC236}">
                <a16:creationId xmlns:a16="http://schemas.microsoft.com/office/drawing/2014/main" id="{68413F60-6C74-4C97-A73E-63A5C6523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571" y="6543890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8" descr="Human geography science icon outline Royalty Free Vector">
            <a:extLst>
              <a:ext uri="{FF2B5EF4-FFF2-40B4-BE49-F238E27FC236}">
                <a16:creationId xmlns:a16="http://schemas.microsoft.com/office/drawing/2014/main" id="{FCCCD39C-B94A-46E1-A9C8-5E33FFF53E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1672520" y="6235400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172">
            <a:extLst>
              <a:ext uri="{FF2B5EF4-FFF2-40B4-BE49-F238E27FC236}">
                <a16:creationId xmlns:a16="http://schemas.microsoft.com/office/drawing/2014/main" id="{336935E9-6DBD-4258-A7E9-EBBE59DB1F1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1822832" y="6590046"/>
            <a:ext cx="348759" cy="343684"/>
          </a:xfrm>
          <a:prstGeom prst="rect">
            <a:avLst/>
          </a:prstGeom>
        </p:spPr>
      </p:pic>
      <p:pic>
        <p:nvPicPr>
          <p:cNvPr id="174" name="Picture 173">
            <a:extLst>
              <a:ext uri="{FF2B5EF4-FFF2-40B4-BE49-F238E27FC236}">
                <a16:creationId xmlns:a16="http://schemas.microsoft.com/office/drawing/2014/main" id="{B33EE592-A39E-4C59-B38B-34E6E5F344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39408" y="6289306"/>
            <a:ext cx="455327" cy="518974"/>
          </a:xfrm>
          <a:prstGeom prst="rect">
            <a:avLst/>
          </a:prstGeom>
        </p:spPr>
      </p:pic>
      <p:pic>
        <p:nvPicPr>
          <p:cNvPr id="175" name="Picture 174">
            <a:extLst>
              <a:ext uri="{FF2B5EF4-FFF2-40B4-BE49-F238E27FC236}">
                <a16:creationId xmlns:a16="http://schemas.microsoft.com/office/drawing/2014/main" id="{0259DFCF-01F0-45B6-A430-511E78440DC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2034724" y="6045689"/>
            <a:ext cx="402802" cy="413226"/>
          </a:xfrm>
          <a:prstGeom prst="rect">
            <a:avLst/>
          </a:prstGeom>
        </p:spPr>
      </p:pic>
      <p:pic>
        <p:nvPicPr>
          <p:cNvPr id="176" name="Picture 2" descr="Location - Free signs icons">
            <a:extLst>
              <a:ext uri="{FF2B5EF4-FFF2-40B4-BE49-F238E27FC236}">
                <a16:creationId xmlns:a16="http://schemas.microsoft.com/office/drawing/2014/main" id="{90CF9FF9-60C8-4625-93A6-991B74869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169" y="2347598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176">
            <a:extLst>
              <a:ext uri="{FF2B5EF4-FFF2-40B4-BE49-F238E27FC236}">
                <a16:creationId xmlns:a16="http://schemas.microsoft.com/office/drawing/2014/main" id="{B7DBC890-0E90-48A9-A603-B5F72C79F036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4503575" y="2692318"/>
            <a:ext cx="348759" cy="343684"/>
          </a:xfrm>
          <a:prstGeom prst="rect">
            <a:avLst/>
          </a:prstGeom>
        </p:spPr>
      </p:pic>
      <p:pic>
        <p:nvPicPr>
          <p:cNvPr id="178" name="Picture 177">
            <a:extLst>
              <a:ext uri="{FF2B5EF4-FFF2-40B4-BE49-F238E27FC236}">
                <a16:creationId xmlns:a16="http://schemas.microsoft.com/office/drawing/2014/main" id="{3AA20E06-82EB-4591-833B-4714B35DDDD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69080" y="2130511"/>
            <a:ext cx="455327" cy="518974"/>
          </a:xfrm>
          <a:prstGeom prst="rect">
            <a:avLst/>
          </a:prstGeom>
        </p:spPr>
      </p:pic>
      <p:pic>
        <p:nvPicPr>
          <p:cNvPr id="179" name="Picture 178">
            <a:extLst>
              <a:ext uri="{FF2B5EF4-FFF2-40B4-BE49-F238E27FC236}">
                <a16:creationId xmlns:a16="http://schemas.microsoft.com/office/drawing/2014/main" id="{4961EBE0-8909-4E8B-B32D-1DD7C4AAFF8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4735882" y="2118918"/>
            <a:ext cx="402802" cy="413226"/>
          </a:xfrm>
          <a:prstGeom prst="rect">
            <a:avLst/>
          </a:prstGeom>
        </p:spPr>
      </p:pic>
      <p:pic>
        <p:nvPicPr>
          <p:cNvPr id="180" name="Picture 2" descr="Location - Free signs icons">
            <a:extLst>
              <a:ext uri="{FF2B5EF4-FFF2-40B4-BE49-F238E27FC236}">
                <a16:creationId xmlns:a16="http://schemas.microsoft.com/office/drawing/2014/main" id="{CC92D672-E16C-465D-BBDD-3B08399E7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875" y="1641530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180">
            <a:extLst>
              <a:ext uri="{FF2B5EF4-FFF2-40B4-BE49-F238E27FC236}">
                <a16:creationId xmlns:a16="http://schemas.microsoft.com/office/drawing/2014/main" id="{AD4FE7FA-F87B-4B24-9E24-7CA558251B07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5118109" y="1553682"/>
            <a:ext cx="348759" cy="343684"/>
          </a:xfrm>
          <a:prstGeom prst="rect">
            <a:avLst/>
          </a:prstGeom>
        </p:spPr>
      </p:pic>
      <p:pic>
        <p:nvPicPr>
          <p:cNvPr id="182" name="Picture 181">
            <a:extLst>
              <a:ext uri="{FF2B5EF4-FFF2-40B4-BE49-F238E27FC236}">
                <a16:creationId xmlns:a16="http://schemas.microsoft.com/office/drawing/2014/main" id="{65FC748A-A37B-4C39-94CA-E948E1B4C49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93548" y="1510709"/>
            <a:ext cx="455327" cy="518974"/>
          </a:xfrm>
          <a:prstGeom prst="rect">
            <a:avLst/>
          </a:prstGeom>
        </p:spPr>
      </p:pic>
      <p:pic>
        <p:nvPicPr>
          <p:cNvPr id="183" name="Picture 2" descr="Location - Free signs icons">
            <a:extLst>
              <a:ext uri="{FF2B5EF4-FFF2-40B4-BE49-F238E27FC236}">
                <a16:creationId xmlns:a16="http://schemas.microsoft.com/office/drawing/2014/main" id="{270C1437-4E9F-4AB7-871B-294A803AD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69" y="4196591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8" descr="Human geography science icon outline Royalty Free Vector">
            <a:extLst>
              <a:ext uri="{FF2B5EF4-FFF2-40B4-BE49-F238E27FC236}">
                <a16:creationId xmlns:a16="http://schemas.microsoft.com/office/drawing/2014/main" id="{2A0353FF-307A-4DCA-A68E-731163026C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773110" y="4090814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184">
            <a:extLst>
              <a:ext uri="{FF2B5EF4-FFF2-40B4-BE49-F238E27FC236}">
                <a16:creationId xmlns:a16="http://schemas.microsoft.com/office/drawing/2014/main" id="{D173208A-9BC7-4569-92DC-261F6B88FFF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14624" y="3822833"/>
            <a:ext cx="455327" cy="518974"/>
          </a:xfrm>
          <a:prstGeom prst="rect">
            <a:avLst/>
          </a:prstGeom>
        </p:spPr>
      </p:pic>
      <p:pic>
        <p:nvPicPr>
          <p:cNvPr id="186" name="Picture 185">
            <a:extLst>
              <a:ext uri="{FF2B5EF4-FFF2-40B4-BE49-F238E27FC236}">
                <a16:creationId xmlns:a16="http://schemas.microsoft.com/office/drawing/2014/main" id="{08A9241C-C040-466D-9A10-43303AD7C18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885580" y="3407922"/>
            <a:ext cx="402802" cy="413226"/>
          </a:xfrm>
          <a:prstGeom prst="rect">
            <a:avLst/>
          </a:prstGeom>
        </p:spPr>
      </p:pic>
      <p:pic>
        <p:nvPicPr>
          <p:cNvPr id="187" name="Picture 186">
            <a:extLst>
              <a:ext uri="{FF2B5EF4-FFF2-40B4-BE49-F238E27FC236}">
                <a16:creationId xmlns:a16="http://schemas.microsoft.com/office/drawing/2014/main" id="{271AB65E-ADAE-4DCE-B4DC-D04555454D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6018" y="3551482"/>
            <a:ext cx="474599" cy="414739"/>
          </a:xfrm>
          <a:prstGeom prst="rect">
            <a:avLst/>
          </a:prstGeom>
        </p:spPr>
      </p:pic>
      <p:pic>
        <p:nvPicPr>
          <p:cNvPr id="188" name="Picture 8" descr="Human geography science icon outline Royalty Free Vector">
            <a:extLst>
              <a:ext uri="{FF2B5EF4-FFF2-40B4-BE49-F238E27FC236}">
                <a16:creationId xmlns:a16="http://schemas.microsoft.com/office/drawing/2014/main" id="{702A312E-B3B0-4236-AED6-9607E0EF8E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3984463" y="8590326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189">
            <a:extLst>
              <a:ext uri="{FF2B5EF4-FFF2-40B4-BE49-F238E27FC236}">
                <a16:creationId xmlns:a16="http://schemas.microsoft.com/office/drawing/2014/main" id="{1FB81F41-1F71-4C4D-8D84-CC6ED87096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82300" y="4491743"/>
            <a:ext cx="455327" cy="518974"/>
          </a:xfrm>
          <a:prstGeom prst="rect">
            <a:avLst/>
          </a:prstGeom>
        </p:spPr>
      </p:pic>
      <p:pic>
        <p:nvPicPr>
          <p:cNvPr id="191" name="Picture 190">
            <a:extLst>
              <a:ext uri="{FF2B5EF4-FFF2-40B4-BE49-F238E27FC236}">
                <a16:creationId xmlns:a16="http://schemas.microsoft.com/office/drawing/2014/main" id="{303F8D5E-04F6-47C9-922C-2BEB6B1374D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2171591" y="4435659"/>
            <a:ext cx="465822" cy="477877"/>
          </a:xfrm>
          <a:prstGeom prst="rect">
            <a:avLst/>
          </a:prstGeom>
        </p:spPr>
      </p:pic>
      <p:pic>
        <p:nvPicPr>
          <p:cNvPr id="192" name="Picture 8" descr="Human geography science icon outline Royalty Free Vector">
            <a:extLst>
              <a:ext uri="{FF2B5EF4-FFF2-40B4-BE49-F238E27FC236}">
                <a16:creationId xmlns:a16="http://schemas.microsoft.com/office/drawing/2014/main" id="{B9F2561B-E514-4F48-9CC4-E3CF003C13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2983122" y="4581782"/>
            <a:ext cx="486494" cy="485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2" descr="Location - Free signs icons">
            <a:extLst>
              <a:ext uri="{FF2B5EF4-FFF2-40B4-BE49-F238E27FC236}">
                <a16:creationId xmlns:a16="http://schemas.microsoft.com/office/drawing/2014/main" id="{53DC3D73-8C32-474A-9657-B91C70D75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259" y="3142523"/>
            <a:ext cx="291399" cy="2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8" descr="Human geography science icon outline Royalty Free Vector">
            <a:extLst>
              <a:ext uri="{FF2B5EF4-FFF2-40B4-BE49-F238E27FC236}">
                <a16:creationId xmlns:a16="http://schemas.microsoft.com/office/drawing/2014/main" id="{D040091B-99D9-4E56-BE4F-E9BCBC77DB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6" t="8634" r="8800" b="15553"/>
          <a:stretch/>
        </p:blipFill>
        <p:spPr bwMode="auto">
          <a:xfrm>
            <a:off x="2014607" y="2959714"/>
            <a:ext cx="370456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194">
            <a:extLst>
              <a:ext uri="{FF2B5EF4-FFF2-40B4-BE49-F238E27FC236}">
                <a16:creationId xmlns:a16="http://schemas.microsoft.com/office/drawing/2014/main" id="{7E665A60-02E3-478E-BE9D-2B7DBA904F1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6021" t="3895" r="7551" b="4985"/>
          <a:stretch/>
        </p:blipFill>
        <p:spPr>
          <a:xfrm>
            <a:off x="2385063" y="2872908"/>
            <a:ext cx="348759" cy="343684"/>
          </a:xfrm>
          <a:prstGeom prst="rect">
            <a:avLst/>
          </a:prstGeom>
        </p:spPr>
      </p:pic>
      <p:pic>
        <p:nvPicPr>
          <p:cNvPr id="198" name="Picture 197">
            <a:extLst>
              <a:ext uri="{FF2B5EF4-FFF2-40B4-BE49-F238E27FC236}">
                <a16:creationId xmlns:a16="http://schemas.microsoft.com/office/drawing/2014/main" id="{2C8E67EA-6D17-4DF5-99C9-B4E1BDC26FB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408" t="11417" r="11838" b="10868"/>
          <a:stretch/>
        </p:blipFill>
        <p:spPr>
          <a:xfrm>
            <a:off x="2369397" y="3253804"/>
            <a:ext cx="465822" cy="47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774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7FB3C0BC2E974EB11A70947433D276" ma:contentTypeVersion="13" ma:contentTypeDescription="Create a new document." ma:contentTypeScope="" ma:versionID="f15a6ff8075b40525a0f5cbfd62e9360">
  <xsd:schema xmlns:xsd="http://www.w3.org/2001/XMLSchema" xmlns:xs="http://www.w3.org/2001/XMLSchema" xmlns:p="http://schemas.microsoft.com/office/2006/metadata/properties" xmlns:ns2="3ccd974e-c7d1-4517-9293-759e9df6eca2" xmlns:ns3="040f2bf7-b350-4dd2-b0af-75e33037885e" targetNamespace="http://schemas.microsoft.com/office/2006/metadata/properties" ma:root="true" ma:fieldsID="879adf99f880203eae500918c87005d7" ns2:_="" ns3:_="">
    <xsd:import namespace="3ccd974e-c7d1-4517-9293-759e9df6eca2"/>
    <xsd:import namespace="040f2bf7-b350-4dd2-b0af-75e3303788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d974e-c7d1-4517-9293-759e9df6ec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18c875e-5db9-4426-a610-6c63522e71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f2bf7-b350-4dd2-b0af-75e33037885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fde2704-b9ee-4497-800a-d57e1f8d6467}" ma:internalName="TaxCatchAll" ma:showField="CatchAllData" ma:web="040f2bf7-b350-4dd2-b0af-75e3303788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0f2bf7-b350-4dd2-b0af-75e33037885e" xsi:nil="true"/>
    <lcf76f155ced4ddcb4097134ff3c332f xmlns="3ccd974e-c7d1-4517-9293-759e9df6eca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F5D2F84-7D53-4F54-81BF-E126830198A5}"/>
</file>

<file path=customXml/itemProps2.xml><?xml version="1.0" encoding="utf-8"?>
<ds:datastoreItem xmlns:ds="http://schemas.openxmlformats.org/officeDocument/2006/customXml" ds:itemID="{0F173059-150C-49FB-B5BE-B8049705892C}"/>
</file>

<file path=customXml/itemProps3.xml><?xml version="1.0" encoding="utf-8"?>
<ds:datastoreItem xmlns:ds="http://schemas.openxmlformats.org/officeDocument/2006/customXml" ds:itemID="{AF77B31F-4020-4C32-B89C-606FD7B7527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470</TotalTime>
  <Words>107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No-Lead 16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Harris</dc:creator>
  <cp:lastModifiedBy>Katie Harris</cp:lastModifiedBy>
  <cp:revision>61</cp:revision>
  <cp:lastPrinted>2024-04-08T13:24:24Z</cp:lastPrinted>
  <dcterms:created xsi:type="dcterms:W3CDTF">2024-03-28T14:01:43Z</dcterms:created>
  <dcterms:modified xsi:type="dcterms:W3CDTF">2024-07-16T15:24:21Z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0x0101007C7FB3C0BC2E974EB11A70947433D276</vt:lpwstr>
  </property>
  <property fmtid="{D5CDD505-2E9C-101B-9397-08002B2CF9AE}" pid="3" name="MediaServiceImageTags">
    <vt:lpwstr/>
  </property>
</Properties>
</file>