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pman, Helen" userId="e880bf62-0a31-424d-9dcf-3441e9039cef" providerId="ADAL" clId="{A3BB2F17-7777-4DEC-A91A-D9C6AB47719A}"/>
    <pc:docChg chg="undo custSel delSld modSld modMainMaster">
      <pc:chgData name="Chapman, Helen" userId="e880bf62-0a31-424d-9dcf-3441e9039cef" providerId="ADAL" clId="{A3BB2F17-7777-4DEC-A91A-D9C6AB47719A}" dt="2025-10-09T12:59:52.313" v="51" actId="2696"/>
      <pc:docMkLst>
        <pc:docMk/>
      </pc:docMkLst>
      <pc:sldChg chg="modTransition">
        <pc:chgData name="Chapman, Helen" userId="e880bf62-0a31-424d-9dcf-3441e9039cef" providerId="ADAL" clId="{A3BB2F17-7777-4DEC-A91A-D9C6AB47719A}" dt="2025-10-06T10:03:47.088" v="50"/>
        <pc:sldMkLst>
          <pc:docMk/>
          <pc:sldMk cId="3199279400" sldId="256"/>
        </pc:sldMkLst>
      </pc:sldChg>
      <pc:sldChg chg="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3934285169" sldId="257"/>
        </pc:sldMkLst>
        <pc:spChg chg="mod">
          <ac:chgData name="Chapman, Helen" userId="e880bf62-0a31-424d-9dcf-3441e9039cef" providerId="ADAL" clId="{A3BB2F17-7777-4DEC-A91A-D9C6AB47719A}" dt="2025-10-06T09:56:31.622" v="40" actId="1076"/>
          <ac:spMkLst>
            <pc:docMk/>
            <pc:sldMk cId="3934285169" sldId="257"/>
            <ac:spMk id="4" creationId="{6A0A3353-84D5-0DE1-95B0-0BE4C7354D29}"/>
          </ac:spMkLst>
        </pc:spChg>
        <pc:picChg chg="mod">
          <ac:chgData name="Chapman, Helen" userId="e880bf62-0a31-424d-9dcf-3441e9039cef" providerId="ADAL" clId="{A3BB2F17-7777-4DEC-A91A-D9C6AB47719A}" dt="2025-10-06T09:39:51.608" v="5" actId="1076"/>
          <ac:picMkLst>
            <pc:docMk/>
            <pc:sldMk cId="3934285169" sldId="257"/>
            <ac:picMk id="6" creationId="{4841F041-AF49-4F05-94A7-743DE5FD131D}"/>
          </ac:picMkLst>
        </pc:picChg>
      </pc:sldChg>
      <pc:sldChg chg="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3369928374" sldId="259"/>
        </pc:sldMkLst>
        <pc:spChg chg="mod">
          <ac:chgData name="Chapman, Helen" userId="e880bf62-0a31-424d-9dcf-3441e9039cef" providerId="ADAL" clId="{A3BB2F17-7777-4DEC-A91A-D9C6AB47719A}" dt="2025-10-06T09:56:26.092" v="39" actId="1076"/>
          <ac:spMkLst>
            <pc:docMk/>
            <pc:sldMk cId="3369928374" sldId="259"/>
            <ac:spMk id="4" creationId="{46E6268D-8252-42AB-2D51-1E45179BFBB5}"/>
          </ac:spMkLst>
        </pc:spChg>
        <pc:picChg chg="mod">
          <ac:chgData name="Chapman, Helen" userId="e880bf62-0a31-424d-9dcf-3441e9039cef" providerId="ADAL" clId="{A3BB2F17-7777-4DEC-A91A-D9C6AB47719A}" dt="2025-10-06T09:41:47.152" v="23" actId="1076"/>
          <ac:picMkLst>
            <pc:docMk/>
            <pc:sldMk cId="3369928374" sldId="259"/>
            <ac:picMk id="6" creationId="{019C3C1C-1F46-188D-56FB-D4A2CCED3FD1}"/>
          </ac:picMkLst>
        </pc:picChg>
      </pc:sldChg>
      <pc:sldChg chg="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2739412634" sldId="260"/>
        </pc:sldMkLst>
        <pc:spChg chg="mod">
          <ac:chgData name="Chapman, Helen" userId="e880bf62-0a31-424d-9dcf-3441e9039cef" providerId="ADAL" clId="{A3BB2F17-7777-4DEC-A91A-D9C6AB47719A}" dt="2025-10-06T09:51:40.526" v="35" actId="20577"/>
          <ac:spMkLst>
            <pc:docMk/>
            <pc:sldMk cId="2739412634" sldId="260"/>
            <ac:spMk id="4" creationId="{FF0A92A0-487F-3006-DF5D-18EC4B411C04}"/>
          </ac:spMkLst>
        </pc:spChg>
        <pc:picChg chg="mod">
          <ac:chgData name="Chapman, Helen" userId="e880bf62-0a31-424d-9dcf-3441e9039cef" providerId="ADAL" clId="{A3BB2F17-7777-4DEC-A91A-D9C6AB47719A}" dt="2025-10-06T09:56:18.087" v="38" actId="1076"/>
          <ac:picMkLst>
            <pc:docMk/>
            <pc:sldMk cId="2739412634" sldId="260"/>
            <ac:picMk id="3" creationId="{4765C711-0ED1-2D41-5783-92AA23EB3DD4}"/>
          </ac:picMkLst>
        </pc:picChg>
        <pc:picChg chg="mod">
          <ac:chgData name="Chapman, Helen" userId="e880bf62-0a31-424d-9dcf-3441e9039cef" providerId="ADAL" clId="{A3BB2F17-7777-4DEC-A91A-D9C6AB47719A}" dt="2025-10-06T09:40:05.737" v="7" actId="1076"/>
          <ac:picMkLst>
            <pc:docMk/>
            <pc:sldMk cId="2739412634" sldId="260"/>
            <ac:picMk id="6" creationId="{3F38A69D-2299-33E3-32F2-BA2BA18CF4E4}"/>
          </ac:picMkLst>
        </pc:picChg>
      </pc:sldChg>
      <pc:sldChg chg="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1793004465" sldId="262"/>
        </pc:sldMkLst>
        <pc:picChg chg="mod">
          <ac:chgData name="Chapman, Helen" userId="e880bf62-0a31-424d-9dcf-3441e9039cef" providerId="ADAL" clId="{A3BB2F17-7777-4DEC-A91A-D9C6AB47719A}" dt="2025-10-06T09:40:16.732" v="9" actId="1076"/>
          <ac:picMkLst>
            <pc:docMk/>
            <pc:sldMk cId="1793004465" sldId="262"/>
            <ac:picMk id="6" creationId="{1352976D-952E-3983-4133-3669AC194A54}"/>
          </ac:picMkLst>
        </pc:picChg>
      </pc:sldChg>
      <pc:sldChg chg="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160941484" sldId="263"/>
        </pc:sldMkLst>
        <pc:spChg chg="mod">
          <ac:chgData name="Chapman, Helen" userId="e880bf62-0a31-424d-9dcf-3441e9039cef" providerId="ADAL" clId="{A3BB2F17-7777-4DEC-A91A-D9C6AB47719A}" dt="2025-10-06T09:56:02.324" v="36" actId="1076"/>
          <ac:spMkLst>
            <pc:docMk/>
            <pc:sldMk cId="160941484" sldId="263"/>
            <ac:spMk id="4" creationId="{BE55C928-DFEF-82CD-6EB5-D8CEB91B3007}"/>
          </ac:spMkLst>
        </pc:spChg>
        <pc:picChg chg="mod">
          <ac:chgData name="Chapman, Helen" userId="e880bf62-0a31-424d-9dcf-3441e9039cef" providerId="ADAL" clId="{A3BB2F17-7777-4DEC-A91A-D9C6AB47719A}" dt="2025-10-06T09:40:24.574" v="11" actId="1076"/>
          <ac:picMkLst>
            <pc:docMk/>
            <pc:sldMk cId="160941484" sldId="263"/>
            <ac:picMk id="6" creationId="{2BC22770-40B6-0825-35BC-1B18A7789675}"/>
          </ac:picMkLst>
        </pc:picChg>
      </pc:sldChg>
      <pc:sldChg chg="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3991150174" sldId="264"/>
        </pc:sldMkLst>
        <pc:spChg chg="mod">
          <ac:chgData name="Chapman, Helen" userId="e880bf62-0a31-424d-9dcf-3441e9039cef" providerId="ADAL" clId="{A3BB2F17-7777-4DEC-A91A-D9C6AB47719A}" dt="2025-10-06T09:56:09.397" v="37" actId="1076"/>
          <ac:spMkLst>
            <pc:docMk/>
            <pc:sldMk cId="3991150174" sldId="264"/>
            <ac:spMk id="4" creationId="{3A15E3EC-562C-5207-C62F-67795CC490A3}"/>
          </ac:spMkLst>
        </pc:spChg>
        <pc:picChg chg="mod">
          <ac:chgData name="Chapman, Helen" userId="e880bf62-0a31-424d-9dcf-3441e9039cef" providerId="ADAL" clId="{A3BB2F17-7777-4DEC-A91A-D9C6AB47719A}" dt="2025-10-06T09:39:27.879" v="1" actId="1076"/>
          <ac:picMkLst>
            <pc:docMk/>
            <pc:sldMk cId="3991150174" sldId="264"/>
            <ac:picMk id="6" creationId="{C37162FA-E573-10DE-6316-BF5642E9A6B8}"/>
          </ac:picMkLst>
        </pc:picChg>
      </pc:sldChg>
      <pc:sldChg chg="addSp 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1991893563" sldId="265"/>
        </pc:sldMkLst>
        <pc:spChg chg="add del">
          <ac:chgData name="Chapman, Helen" userId="e880bf62-0a31-424d-9dcf-3441e9039cef" providerId="ADAL" clId="{A3BB2F17-7777-4DEC-A91A-D9C6AB47719A}" dt="2025-10-06T09:40:56.533" v="21" actId="478"/>
          <ac:spMkLst>
            <pc:docMk/>
            <pc:sldMk cId="1991893563" sldId="265"/>
            <ac:spMk id="4" creationId="{B752C275-C42A-B055-89CD-87A3687E8792}"/>
          </ac:spMkLst>
        </pc:spChg>
        <pc:picChg chg="mod">
          <ac:chgData name="Chapman, Helen" userId="e880bf62-0a31-424d-9dcf-3441e9039cef" providerId="ADAL" clId="{A3BB2F17-7777-4DEC-A91A-D9C6AB47719A}" dt="2025-10-06T09:40:53.472" v="19" actId="1076"/>
          <ac:picMkLst>
            <pc:docMk/>
            <pc:sldMk cId="1991893563" sldId="265"/>
            <ac:picMk id="6" creationId="{81F74A94-41AB-A05A-CF54-604F9D409FB7}"/>
          </ac:picMkLst>
        </pc:picChg>
      </pc:sldChg>
      <pc:sldChg chg="delSp modSp mod modTransition">
        <pc:chgData name="Chapman, Helen" userId="e880bf62-0a31-424d-9dcf-3441e9039cef" providerId="ADAL" clId="{A3BB2F17-7777-4DEC-A91A-D9C6AB47719A}" dt="2025-10-06T10:03:47.088" v="50"/>
        <pc:sldMkLst>
          <pc:docMk/>
          <pc:sldMk cId="1228940444" sldId="266"/>
        </pc:sldMkLst>
        <pc:spChg chg="mod">
          <ac:chgData name="Chapman, Helen" userId="e880bf62-0a31-424d-9dcf-3441e9039cef" providerId="ADAL" clId="{A3BB2F17-7777-4DEC-A91A-D9C6AB47719A}" dt="2025-10-06T09:40:47.172" v="16" actId="1076"/>
          <ac:spMkLst>
            <pc:docMk/>
            <pc:sldMk cId="1228940444" sldId="266"/>
            <ac:spMk id="4" creationId="{F323ABD1-6534-6B4B-92D6-5D9159D53296}"/>
          </ac:spMkLst>
        </pc:spChg>
        <pc:picChg chg="mod">
          <ac:chgData name="Chapman, Helen" userId="e880bf62-0a31-424d-9dcf-3441e9039cef" providerId="ADAL" clId="{A3BB2F17-7777-4DEC-A91A-D9C6AB47719A}" dt="2025-10-06T09:40:48.500" v="17" actId="1076"/>
          <ac:picMkLst>
            <pc:docMk/>
            <pc:sldMk cId="1228940444" sldId="266"/>
            <ac:picMk id="6" creationId="{87F12473-C286-939E-610A-0F887EEC6BE2}"/>
          </ac:picMkLst>
        </pc:picChg>
        <pc:picChg chg="mod">
          <ac:chgData name="Chapman, Helen" userId="e880bf62-0a31-424d-9dcf-3441e9039cef" providerId="ADAL" clId="{A3BB2F17-7777-4DEC-A91A-D9C6AB47719A}" dt="2025-10-06T09:40:40.102" v="14" actId="1076"/>
          <ac:picMkLst>
            <pc:docMk/>
            <pc:sldMk cId="1228940444" sldId="266"/>
            <ac:picMk id="8" creationId="{26230D7D-A69A-BB15-DAC2-2A751FE61BEE}"/>
          </ac:picMkLst>
        </pc:picChg>
      </pc:sldChg>
      <pc:sldChg chg="del">
        <pc:chgData name="Chapman, Helen" userId="e880bf62-0a31-424d-9dcf-3441e9039cef" providerId="ADAL" clId="{A3BB2F17-7777-4DEC-A91A-D9C6AB47719A}" dt="2025-10-09T12:59:52.313" v="51" actId="2696"/>
        <pc:sldMkLst>
          <pc:docMk/>
          <pc:sldMk cId="1477959632" sldId="267"/>
        </pc:sldMkLst>
      </pc:sldChg>
      <pc:sldMasterChg chg="modTransition modSldLayout">
        <pc:chgData name="Chapman, Helen" userId="e880bf62-0a31-424d-9dcf-3441e9039cef" providerId="ADAL" clId="{A3BB2F17-7777-4DEC-A91A-D9C6AB47719A}" dt="2025-10-06T10:03:47.088" v="50"/>
        <pc:sldMasterMkLst>
          <pc:docMk/>
          <pc:sldMasterMk cId="1824593577" sldId="2147483648"/>
        </pc:sldMasterMkLst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4042888087" sldId="2147483649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1575536797" sldId="2147483650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1426150558" sldId="2147483651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1435996069" sldId="2147483652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2107268129" sldId="2147483653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608652903" sldId="2147483654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2757236945" sldId="2147483655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2352207531" sldId="2147483656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699859961" sldId="2147483657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2138682255" sldId="2147483658"/>
          </pc:sldLayoutMkLst>
        </pc:sldLayoutChg>
        <pc:sldLayoutChg chg="modTransition">
          <pc:chgData name="Chapman, Helen" userId="e880bf62-0a31-424d-9dcf-3441e9039cef" providerId="ADAL" clId="{A3BB2F17-7777-4DEC-A91A-D9C6AB47719A}" dt="2025-10-06T10:03:47.088" v="50"/>
          <pc:sldLayoutMkLst>
            <pc:docMk/>
            <pc:sldMasterMk cId="1824593577" sldId="2147483648"/>
            <pc:sldLayoutMk cId="1853574735" sldId="2147483659"/>
          </pc:sldLayoutMkLst>
        </pc:sldLayoutChg>
      </pc:sldMasterChg>
    </pc:docChg>
  </pc:docChgLst>
  <pc:docChgLst>
    <pc:chgData name="Smith, Joanne" userId="2a85762a-86ab-4cdf-a9f6-70870bf8f07b" providerId="ADAL" clId="{23BA182B-9EC7-41B5-BA96-06B54E7D11DD}"/>
    <pc:docChg chg="undo custSel addSld delSld modSld">
      <pc:chgData name="Smith, Joanne" userId="2a85762a-86ab-4cdf-a9f6-70870bf8f07b" providerId="ADAL" clId="{23BA182B-9EC7-41B5-BA96-06B54E7D11DD}" dt="2025-10-07T10:28:02.340" v="327" actId="20577"/>
      <pc:docMkLst>
        <pc:docMk/>
      </pc:docMkLst>
      <pc:sldChg chg="addSp delSp modSp new add del mod">
        <pc:chgData name="Smith, Joanne" userId="2a85762a-86ab-4cdf-a9f6-70870bf8f07b" providerId="ADAL" clId="{23BA182B-9EC7-41B5-BA96-06B54E7D11DD}" dt="2025-10-07T10:28:02.340" v="327" actId="20577"/>
        <pc:sldMkLst>
          <pc:docMk/>
          <pc:sldMk cId="1477959632" sldId="267"/>
        </pc:sldMkLst>
      </pc:sldChg>
    </pc:docChg>
  </pc:docChgLst>
  <pc:docChgLst>
    <pc:chgData name="Chapman, Helen" userId="e880bf62-0a31-424d-9dcf-3441e9039cef" providerId="ADAL" clId="{D18DDDF6-E53D-464F-9261-FB6CB9128E8A}"/>
    <pc:docChg chg="modSld">
      <pc:chgData name="Chapman, Helen" userId="e880bf62-0a31-424d-9dcf-3441e9039cef" providerId="ADAL" clId="{D18DDDF6-E53D-464F-9261-FB6CB9128E8A}" dt="2025-10-10T08:07:22.576" v="1" actId="1076"/>
      <pc:docMkLst>
        <pc:docMk/>
      </pc:docMkLst>
      <pc:sldChg chg="modSp mod">
        <pc:chgData name="Chapman, Helen" userId="e880bf62-0a31-424d-9dcf-3441e9039cef" providerId="ADAL" clId="{D18DDDF6-E53D-464F-9261-FB6CB9128E8A}" dt="2025-10-10T08:07:22.576" v="1" actId="1076"/>
        <pc:sldMkLst>
          <pc:docMk/>
          <pc:sldMk cId="3199279400" sldId="256"/>
        </pc:sldMkLst>
        <pc:picChg chg="mod">
          <ac:chgData name="Chapman, Helen" userId="e880bf62-0a31-424d-9dcf-3441e9039cef" providerId="ADAL" clId="{D18DDDF6-E53D-464F-9261-FB6CB9128E8A}" dt="2025-10-10T08:07:22.576" v="1" actId="1076"/>
          <ac:picMkLst>
            <pc:docMk/>
            <pc:sldMk cId="3199279400" sldId="256"/>
            <ac:picMk id="7" creationId="{7989C563-5BC2-F528-5010-59A6CD1C6CF8}"/>
          </ac:picMkLst>
        </pc:picChg>
      </pc:sldChg>
      <pc:sldChg chg="modSp mod">
        <pc:chgData name="Chapman, Helen" userId="e880bf62-0a31-424d-9dcf-3441e9039cef" providerId="ADAL" clId="{D18DDDF6-E53D-464F-9261-FB6CB9128E8A}" dt="2025-10-10T07:25:00.835" v="0" actId="1076"/>
        <pc:sldMkLst>
          <pc:docMk/>
          <pc:sldMk cId="1228940444" sldId="266"/>
        </pc:sldMkLst>
        <pc:spChg chg="mod">
          <ac:chgData name="Chapman, Helen" userId="e880bf62-0a31-424d-9dcf-3441e9039cef" providerId="ADAL" clId="{D18DDDF6-E53D-464F-9261-FB6CB9128E8A}" dt="2025-10-10T07:25:00.835" v="0" actId="1076"/>
          <ac:spMkLst>
            <pc:docMk/>
            <pc:sldMk cId="1228940444" sldId="266"/>
            <ac:spMk id="4" creationId="{F323ABD1-6534-6B4B-92D6-5D9159D532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299A-8F07-E663-FBF7-1B91D562A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7D08F-E23F-7DEE-1280-CC6ABA32A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3FF0C-356D-0FCB-4803-F39B20FF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A2126-BC5E-C01B-4FA6-DAF6901E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B0B0-5A36-24EB-071A-08CDD92A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88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53E6-0804-5C92-6EAF-B16C7AC5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448A4-50E6-7BDE-D85D-01A2DB903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14473-21D7-1FE4-3118-B1AF1766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B1E92-883A-7AA0-8383-81C94A98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10599-5D9F-5EFF-6815-FC4A1BDD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82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DCC5C-9717-089B-0B35-CA12B2CE2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18722-ECBE-4B26-1E2F-4F2C23E36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1B9E-FC9C-AF87-8FAB-D8E8DD1A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3C50-848D-A5B2-999C-C6280752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426D1-8E27-B429-7D33-87D14A5F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4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1FC3-9731-4782-41B6-0EC46FFE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73AB-F311-EB3D-E996-86F736A42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150C-AE2F-A0DD-3E14-7E5F3BEE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9F10-22FB-5436-8169-17A2E333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D07B9-BAA0-E155-E798-F780F42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3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110A-770D-42FD-D822-E753FF79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BFDFD-5CF6-39B9-0795-2A18948F8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F790-AD94-DB3E-033E-161D2CAE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D8D9-BF42-220C-4135-C3D62704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254B7-59E3-10DC-10E6-056A0023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50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2DC4-F1EA-B563-0C50-D90B7FF2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9CCF-C3F1-82F2-D086-1D4D89C59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B06C7-BF58-3D16-DD9A-2BB65C1A1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44A41-67B1-3D1A-B6B9-2E300A83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A57DC-B4B9-1BD8-969B-474C2162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45507-EC06-98D8-E757-B6830536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C7E4-9A98-6724-C9AA-8968DDA2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278F-FC67-322B-63B9-C3CEE416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89BB0-BBF9-26DF-5B4F-1502972CF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72931-33C9-F8C9-8C76-D81DFCF9F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A9DF8-E4A2-FF62-9649-9AAA5A5D0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23786-4243-1859-E0CE-BCEBB4F1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DB285-0E1D-5246-3604-D80DBD6F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DB01D-1F51-24F8-3ABA-1B33383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68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21B0-673A-3B87-CE41-C83432D4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B7ED5-009E-7532-331C-57B30A16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5B3B5-F2FA-4216-4693-4A6E157D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8A5A4-3665-4C24-844F-E6CAE11B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52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48AE5-91F5-488E-D574-99C4FFC8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FDF63-51E5-0886-F152-4F4BCD66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0BADA-5342-D4DC-FCC5-71D75ECB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36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2075-5460-7BBA-6300-949A30F0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29635-0F09-A1C9-B3A7-28951824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3344C-92C2-5F21-C845-A5B2560D5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7DF8B-4BD6-01B7-80E0-ACF6CD67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C6AEC-6E83-6F6B-7AE0-CF23D298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CE479-6ED4-8E03-E1D9-9C869D34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07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2A9B-84DA-00F8-E416-33E665C9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80EFE-E83E-CC24-2D71-049798E6E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24B0C-5E1D-1FC4-83B4-68DC6354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D6F54-8840-7202-A3C8-CD180C69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8CA2B-6329-ECE2-CD01-40C62953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3FF68-D836-EB4D-8ECD-C6EE1C04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9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625B7-AB29-737A-89A8-008E378C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04348-3A43-6A49-568A-9DF7EFE62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E06B2-82C7-E809-8B2D-790F7DC2E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EFC244-0EAC-4372-8AE0-8E58413DF4F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40F2F-201E-ECFE-2C01-4582B03AC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91ABC-D40D-6017-3DC4-64E1A981D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842B7-5D81-4737-AE7F-57BDAC466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9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ckonhillprimary.co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054E9-121F-1837-E6D6-B9DC408C41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9C563-5BC2-F528-5010-59A6CD1C6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25946" y="-3549780"/>
            <a:ext cx="2838447" cy="109482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F703D7-7F41-C13F-74C0-61353A06818B}"/>
              </a:ext>
            </a:extLst>
          </p:cNvPr>
          <p:cNvSpPr txBox="1"/>
          <p:nvPr/>
        </p:nvSpPr>
        <p:spPr>
          <a:xfrm>
            <a:off x="339852" y="6150238"/>
            <a:ext cx="1151229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+mj-lt"/>
              </a:rPr>
              <a:t>Supporting Every Child: SEND &amp; Inclusion at Breckon Hill Primary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7B607B-CB96-F2AE-2D49-A585D0C5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52" y="241034"/>
            <a:ext cx="134733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7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53BAEC-2102-5CFC-F193-AE7E0271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458264" y="209451"/>
            <a:ext cx="3467584" cy="29055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A3353-84D5-0DE1-95B0-0BE4C7354D29}"/>
              </a:ext>
            </a:extLst>
          </p:cNvPr>
          <p:cNvSpPr txBox="1"/>
          <p:nvPr/>
        </p:nvSpPr>
        <p:spPr>
          <a:xfrm>
            <a:off x="2724909" y="1266993"/>
            <a:ext cx="8028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0070C0"/>
                </a:solidFill>
                <a:latin typeface="+mj-lt"/>
              </a:rPr>
              <a:t>A very warm welcome.</a:t>
            </a:r>
          </a:p>
          <a:p>
            <a:endParaRPr lang="en-GB" sz="3600" b="1" dirty="0">
              <a:solidFill>
                <a:srgbClr val="0070C0"/>
              </a:solidFill>
              <a:latin typeface="+mj-lt"/>
            </a:endParaRP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Purpose: “Today we’ll share how our school supports every child, including those with Special Educational Needs and Disabilities (SEND).”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1F041-AF49-4F05-94A7-743DE5FD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3429000"/>
            <a:ext cx="2705478" cy="326753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1016D-7AF6-CBBE-EF5E-920130F540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10829" y="209451"/>
            <a:ext cx="1346641" cy="13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5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16558-B380-862E-B7B6-C332F6146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11C81A-4AC6-CFFA-95FC-DFF0C1D4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458264" y="209451"/>
            <a:ext cx="3467584" cy="29055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6268D-8252-42AB-2D51-1E45179BFBB5}"/>
              </a:ext>
            </a:extLst>
          </p:cNvPr>
          <p:cNvSpPr txBox="1"/>
          <p:nvPr/>
        </p:nvSpPr>
        <p:spPr>
          <a:xfrm>
            <a:off x="2514767" y="1413063"/>
            <a:ext cx="89630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0070C0"/>
                </a:solidFill>
                <a:latin typeface="+mj-lt"/>
              </a:rPr>
              <a:t>What is SEND?</a:t>
            </a:r>
          </a:p>
          <a:p>
            <a:r>
              <a:rPr lang="en-GB" sz="3200" b="1" dirty="0">
                <a:solidFill>
                  <a:srgbClr val="0070C0"/>
                </a:solidFill>
                <a:latin typeface="+mj-lt"/>
              </a:rPr>
              <a:t>Some children may need extra help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+mj-lt"/>
              </a:rPr>
              <a:t>Learning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+mj-lt"/>
              </a:rPr>
              <a:t>Communication and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+mj-lt"/>
              </a:rPr>
              <a:t>Physical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+mj-lt"/>
              </a:rPr>
              <a:t>Social, emotional or mental health</a:t>
            </a:r>
          </a:p>
          <a:p>
            <a:r>
              <a:rPr lang="en-GB" sz="3200" b="1" dirty="0">
                <a:solidFill>
                  <a:srgbClr val="0070C0"/>
                </a:solidFill>
                <a:latin typeface="+mj-lt"/>
              </a:rPr>
              <a:t>SEND simply means: “a child may need something different to help them learn.”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C3C1C-1F46-188D-56FB-D4A2CCED3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5" y="3429000"/>
            <a:ext cx="2705478" cy="326753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FCBD66-7700-2284-4BD0-2C930ACB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9" y="256032"/>
            <a:ext cx="134733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64CBE-8602-FBC3-C9CC-54DD3781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5C711-0ED1-2D41-5783-92AA23EB3D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651" y="2207515"/>
            <a:ext cx="5536733" cy="44584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A92A0-487F-3006-DF5D-18EC4B411C04}"/>
              </a:ext>
            </a:extLst>
          </p:cNvPr>
          <p:cNvSpPr txBox="1"/>
          <p:nvPr/>
        </p:nvSpPr>
        <p:spPr>
          <a:xfrm>
            <a:off x="2596896" y="475488"/>
            <a:ext cx="89885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0070C0"/>
                </a:solidFill>
                <a:latin typeface="+mj-lt"/>
              </a:rPr>
              <a:t>What is Inclusion?</a:t>
            </a:r>
            <a:endParaRPr lang="en-GB" sz="2800" b="1" u="sng" dirty="0">
              <a:solidFill>
                <a:srgbClr val="0070C0"/>
              </a:solidFill>
              <a:latin typeface="+mj-lt"/>
            </a:endParaRPr>
          </a:p>
          <a:p>
            <a:r>
              <a:rPr lang="en-GB" sz="2800" b="1" dirty="0">
                <a:solidFill>
                  <a:srgbClr val="0070C0"/>
                </a:solidFill>
                <a:latin typeface="+mj-lt"/>
              </a:rPr>
              <a:t>Inclusion means everyone belongs.</a:t>
            </a:r>
          </a:p>
          <a:p>
            <a:endParaRPr lang="en-GB" sz="2800" b="1" dirty="0">
              <a:solidFill>
                <a:srgbClr val="0070C0"/>
              </a:solidFill>
              <a:latin typeface="+mj-lt"/>
            </a:endParaRPr>
          </a:p>
          <a:p>
            <a:r>
              <a:rPr lang="en-GB" sz="2800" b="1" dirty="0">
                <a:solidFill>
                  <a:srgbClr val="0070C0"/>
                </a:solidFill>
                <a:latin typeface="+mj-lt"/>
              </a:rPr>
              <a:t>At school, inclusion is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  <a:latin typeface="+mj-lt"/>
              </a:rPr>
              <a:t>Making sure every child feels welcome.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  <a:latin typeface="+mj-lt"/>
              </a:rPr>
              <a:t>Giving all children the chance to learn and join in, no matter their abilities, needs, or background.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  <a:latin typeface="+mj-lt"/>
              </a:rPr>
              <a:t>Adapting lessons, activities, and support so everyone can take 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  <a:latin typeface="+mj-lt"/>
            </a:endParaRPr>
          </a:p>
          <a:p>
            <a:r>
              <a:rPr lang="en-GB" sz="2800" b="1" dirty="0">
                <a:solidFill>
                  <a:srgbClr val="0070C0"/>
                </a:solidFill>
                <a:latin typeface="+mj-lt"/>
              </a:rPr>
              <a:t>In short: Inclusion is making sure no one feels left out.</a:t>
            </a:r>
          </a:p>
          <a:p>
            <a:endParaRPr lang="en-GB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8A69D-2299-33E3-32F2-BA2BA18CF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126" y="101714"/>
            <a:ext cx="2324565" cy="28074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4C2CDD-7613-0FD0-53A1-3C731876B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9" y="475488"/>
            <a:ext cx="134733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2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40279-5BFF-A601-F042-1ED8B0C1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78A74-5515-2C9A-A770-EA8930DB6C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23918" y="1952855"/>
            <a:ext cx="5618514" cy="4524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16FFF-E5E9-A93F-6C9D-B9458924E256}"/>
              </a:ext>
            </a:extLst>
          </p:cNvPr>
          <p:cNvSpPr txBox="1"/>
          <p:nvPr/>
        </p:nvSpPr>
        <p:spPr>
          <a:xfrm>
            <a:off x="2779776" y="704088"/>
            <a:ext cx="89264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0070C0"/>
                </a:solidFill>
                <a:latin typeface="+mj-lt"/>
              </a:rPr>
              <a:t>Inclusion at Our School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We believe every child belongs in our classrooms and playgrounds.</a:t>
            </a:r>
          </a:p>
          <a:p>
            <a:endParaRPr lang="en-GB" sz="3600" b="1" dirty="0">
              <a:solidFill>
                <a:srgbClr val="0070C0"/>
              </a:solidFill>
              <a:latin typeface="+mj-lt"/>
            </a:endParaRP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Inclusion means: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Children are welcomed and valued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Lessons are adapted so everyone can take part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Children’s strengths are celebrated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2976D-952E-3983-4133-3669AC194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018" y="1075599"/>
            <a:ext cx="1824949" cy="22040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03BAEC-4A60-E0A3-E9DC-2DC300066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3" y="481907"/>
            <a:ext cx="134733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CEA08-9E03-FBAF-9B2F-CF50C129C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64DD47-6ACA-4C83-3820-EAD3075FCE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458264" y="209451"/>
            <a:ext cx="3467584" cy="29055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55C928-DFEF-82CD-6EB5-D8CEB91B3007}"/>
              </a:ext>
            </a:extLst>
          </p:cNvPr>
          <p:cNvSpPr txBox="1"/>
          <p:nvPr/>
        </p:nvSpPr>
        <p:spPr>
          <a:xfrm>
            <a:off x="2511767" y="1282372"/>
            <a:ext cx="80284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0070C0"/>
                </a:solidFill>
                <a:latin typeface="+mj-lt"/>
              </a:rPr>
              <a:t>How We Support Children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High quality teaching for 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Extra support in class or small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Support plans tailored to the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Involvement of outside specialists (if needed)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Regular reviews with parents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22770-40B6-0825-35BC-1B18A7789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3" y="3590469"/>
            <a:ext cx="2705478" cy="326753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F1301B-A40D-9F5F-4AB8-33A064352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83" y="320980"/>
            <a:ext cx="134733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BDCB3-01E1-EC50-BED8-99842722B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04F195-82FE-DCA9-BD04-C24569297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458264" y="209451"/>
            <a:ext cx="3467584" cy="29055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15E3EC-562C-5207-C62F-67795CC490A3}"/>
              </a:ext>
            </a:extLst>
          </p:cNvPr>
          <p:cNvSpPr txBox="1"/>
          <p:nvPr/>
        </p:nvSpPr>
        <p:spPr>
          <a:xfrm>
            <a:off x="2351914" y="1579360"/>
            <a:ext cx="80284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0070C0"/>
                </a:solidFill>
                <a:latin typeface="+mj-lt"/>
              </a:rPr>
              <a:t>The Role of Parents/Carers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We work in partnership with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You know your child best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Together we: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		* Share ideas and strategies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		* Review progress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	  	* Celebrate successes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162FA-E573-10DE-6316-BF5642E9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1" y="3429000"/>
            <a:ext cx="2705478" cy="326753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0A55A2-0A32-4214-E36A-B71454A57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43" y="238124"/>
            <a:ext cx="134733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3E5D-F377-C086-7C50-A3113BC92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30D7D-A69A-BB15-DAC2-2A751FE61B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472054" y="36270"/>
            <a:ext cx="3467584" cy="29055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23ABD1-6534-6B4B-92D6-5D9159D53296}"/>
              </a:ext>
            </a:extLst>
          </p:cNvPr>
          <p:cNvSpPr txBox="1"/>
          <p:nvPr/>
        </p:nvSpPr>
        <p:spPr>
          <a:xfrm>
            <a:off x="2805908" y="1301141"/>
            <a:ext cx="8028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 Steps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the SENCo or class teacher 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any time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 concerns early</a:t>
            </a:r>
          </a:p>
          <a:p>
            <a:r>
              <a:rPr lang="en-GB" sz="3600" b="1" i="1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https://www.breckonhillprimary.co.uk/</a:t>
            </a:r>
            <a:endParaRPr lang="en-GB" sz="3600" b="1" i="1" dirty="0">
              <a:solidFill>
                <a:srgbClr val="0070C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Statutory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70C0"/>
                </a:solidFill>
                <a:latin typeface="+mj-lt"/>
              </a:rPr>
              <a:t>SEND information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12473-C286-939E-610A-0F887EEC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12" y="3308412"/>
            <a:ext cx="2705478" cy="326753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74659F-8228-FB2B-D80B-B3826F40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77" y="147799"/>
            <a:ext cx="134733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0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3698-EE61-A0D1-D971-35AC62355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B2FE09-7ABB-3DCD-CC45-B54C4860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458264" y="209451"/>
            <a:ext cx="3467584" cy="29055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C275-C42A-B055-89CD-87A3687E8792}"/>
              </a:ext>
            </a:extLst>
          </p:cNvPr>
          <p:cNvSpPr txBox="1"/>
          <p:nvPr/>
        </p:nvSpPr>
        <p:spPr>
          <a:xfrm>
            <a:off x="2772538" y="838918"/>
            <a:ext cx="80284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0070C0"/>
                </a:solidFill>
                <a:latin typeface="+mj-lt"/>
              </a:rPr>
              <a:t>Middlesbrough SEND Support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Local Offer: 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Middlesbrough has services and support for children with SEND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Website: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https://fis.middlesbrough.gov.uk/kb5/middlesbrough/fsd/localoffer.page?familychannelnew=8</a:t>
            </a:r>
          </a:p>
          <a:p>
            <a:r>
              <a:rPr lang="en-GB" sz="3600" b="1" dirty="0">
                <a:solidFill>
                  <a:srgbClr val="0070C0"/>
                </a:solidFill>
                <a:latin typeface="+mj-lt"/>
              </a:rPr>
              <a:t>Access to advice, activities, and specialist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74A94-41AB-A05A-CF54-604F9D40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0" y="3193408"/>
            <a:ext cx="2705478" cy="326753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236BD-7527-7B00-2C29-D6B68788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10829" y="209451"/>
            <a:ext cx="1346641" cy="13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93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B46D93C7ECF43881BBA4679D35BF9" ma:contentTypeVersion="7" ma:contentTypeDescription="Create a new document." ma:contentTypeScope="" ma:versionID="c942229de8ad26213042c5873c3ba205">
  <xsd:schema xmlns:xsd="http://www.w3.org/2001/XMLSchema" xmlns:xs="http://www.w3.org/2001/XMLSchema" xmlns:p="http://schemas.microsoft.com/office/2006/metadata/properties" xmlns:ns2="f564f7e1-48f7-431c-9752-14e36fa8fdfd" targetNamespace="http://schemas.microsoft.com/office/2006/metadata/properties" ma:root="true" ma:fieldsID="7b345267f9e792a80841bcaeb66fd533" ns2:_="">
    <xsd:import namespace="f564f7e1-48f7-431c-9752-14e36fa8fd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4f7e1-48f7-431c-9752-14e36fa8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00F167-461A-4DBD-B352-2EEDE9AD9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58B733-0F61-4FB5-B4D9-DE28E380CF9D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564f7e1-48f7-431c-9752-14e36fa8fdfd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FC2DCCE-0A89-4B3A-B2FE-45D753A6B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4f7e1-48f7-431c-9752-14e36fa8f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337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Chapman, Helen</dc:creator>
  <cp:lastModifiedBy>Chapman, Helen</cp:lastModifiedBy>
  <cp:revision>1</cp:revision>
  <dcterms:created xsi:type="dcterms:W3CDTF">2025-09-26T15:10:26Z</dcterms:created>
  <dcterms:modified xsi:type="dcterms:W3CDTF">2025-10-10T08:07:32Z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0x01010061AB46D93C7ECF43881BBA4679D35BF9</vt:lpwstr>
  </property>
</Properties>
</file>